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756" r:id="rId3"/>
  </p:sldMasterIdLst>
  <p:sldIdLst>
    <p:sldId id="256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4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73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02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573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866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836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67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082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543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484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5482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2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3866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8025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58367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96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108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354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448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954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A322499-DD01-419C-860E-29E1CAF2B633}" type="datetimeFigureOut">
              <a:rPr lang="en-US" smtClean="0"/>
              <a:t>8/28/2013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D11FA9-6569-4B30-BFF2-670B45188FB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720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60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4604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t>8/28/2013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t>‹#›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457200"/>
            <a:ext cx="7772400" cy="1470025"/>
          </a:xfrm>
        </p:spPr>
        <p:txBody>
          <a:bodyPr/>
          <a:lstStyle/>
          <a:p>
            <a:pPr algn="ctr"/>
            <a:r>
              <a:rPr lang="en-US" dirty="0" smtClean="0"/>
              <a:t>Narrative Essay</a:t>
            </a:r>
            <a:r>
              <a:rPr lang="en-US" dirty="0" smtClean="0">
                <a:sym typeface="Wingdings" pitchFamily="2" charset="2"/>
              </a:rPr>
              <a:t></a:t>
            </a:r>
            <a:br>
              <a:rPr lang="en-US" dirty="0" smtClean="0">
                <a:sym typeface="Wingdings" pitchFamily="2" charset="2"/>
              </a:rPr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752600"/>
            <a:ext cx="6629400" cy="426720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b="1" dirty="0" smtClean="0">
                <a:solidFill>
                  <a:schemeClr val="tx1"/>
                </a:solidFill>
              </a:rPr>
              <a:t>You are writing a personal narrative (2 pages) that in some way connects to a character’s experience in Anthem. </a:t>
            </a:r>
          </a:p>
          <a:p>
            <a:pPr algn="l"/>
            <a:endParaRPr lang="en-US" b="1" dirty="0">
              <a:solidFill>
                <a:schemeClr val="tx1"/>
              </a:solidFill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At the end of your narrative, you will include a paragraph that explains your connection; you should incorporate a quote from the novella in the last paragraph. Your final draft must be typed in 12-font (Times New Roman) and in MLA format.</a:t>
            </a:r>
          </a:p>
          <a:p>
            <a:pPr algn="l"/>
            <a:endParaRPr lang="en-US" b="1" dirty="0" smtClean="0">
              <a:solidFill>
                <a:schemeClr val="tx1"/>
              </a:solidFill>
            </a:endParaRPr>
          </a:p>
          <a:p>
            <a:pPr algn="l"/>
            <a:r>
              <a:rPr lang="en-US" b="1" dirty="0" smtClean="0">
                <a:solidFill>
                  <a:schemeClr val="tx1"/>
                </a:solidFill>
              </a:rPr>
              <a:t>Include a works cited page.</a:t>
            </a:r>
          </a:p>
          <a:p>
            <a:pPr algn="l"/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056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good writer…Establishes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Imagery </a:t>
            </a:r>
          </a:p>
          <a:p>
            <a:r>
              <a:rPr lang="en-US" dirty="0" smtClean="0"/>
              <a:t>Mood</a:t>
            </a:r>
          </a:p>
          <a:p>
            <a:r>
              <a:rPr lang="en-US" dirty="0" smtClean="0"/>
              <a:t>Theme</a:t>
            </a:r>
          </a:p>
          <a:p>
            <a:r>
              <a:rPr lang="en-US" dirty="0" smtClean="0"/>
              <a:t>Setting</a:t>
            </a:r>
          </a:p>
          <a:p>
            <a:r>
              <a:rPr lang="en-US" dirty="0" smtClean="0"/>
              <a:t>Characterization</a:t>
            </a:r>
          </a:p>
          <a:p>
            <a:r>
              <a:rPr lang="en-US" dirty="0" smtClean="0"/>
              <a:t>Conflict (internal/external)</a:t>
            </a:r>
          </a:p>
          <a:p>
            <a:r>
              <a:rPr lang="en-US" dirty="0" smtClean="0"/>
              <a:t>Point of view</a:t>
            </a:r>
          </a:p>
          <a:p>
            <a:r>
              <a:rPr lang="en-US" dirty="0" smtClean="0"/>
              <a:t>Plot line</a:t>
            </a:r>
          </a:p>
          <a:p>
            <a:r>
              <a:rPr lang="en-US" dirty="0" smtClean="0"/>
              <a:t>Tone</a:t>
            </a:r>
          </a:p>
          <a:p>
            <a:r>
              <a:rPr lang="en-US" dirty="0" smtClean="0"/>
              <a:t>Word choice (diction)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1662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Write 5 ideas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ideas can be humorous, serious, common, recent, nostalgic, courageous, ironic, personally experienced, sad, honest…</a:t>
            </a:r>
          </a:p>
        </p:txBody>
      </p:sp>
    </p:spTree>
    <p:extLst>
      <p:ext uri="{BB962C8B-B14F-4D97-AF65-F5344CB8AC3E}">
        <p14:creationId xmlns:p14="http://schemas.microsoft.com/office/powerpoint/2010/main" val="238150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</TotalTime>
  <Words>130</Words>
  <Application>Microsoft Office PowerPoint</Application>
  <PresentationFormat>On-screen Show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iRespondQuestionMaster</vt:lpstr>
      <vt:lpstr>iRespondGraphMaster</vt:lpstr>
      <vt:lpstr>Solstice</vt:lpstr>
      <vt:lpstr>Narrative Essay </vt:lpstr>
      <vt:lpstr>A good writer…Establishes</vt:lpstr>
      <vt:lpstr>Write 5 ideas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Narrative Essay</dc:title>
  <dc:creator>Beth Ragland</dc:creator>
  <cp:lastModifiedBy>Beth Ragland</cp:lastModifiedBy>
  <cp:revision>3</cp:revision>
  <dcterms:created xsi:type="dcterms:W3CDTF">2013-08-28T12:01:53Z</dcterms:created>
  <dcterms:modified xsi:type="dcterms:W3CDTF">2013-08-28T17:46:48Z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</Properties>
</file>